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5" r:id="rId4"/>
    <p:sldId id="273" r:id="rId5"/>
    <p:sldId id="274" r:id="rId6"/>
    <p:sldId id="275" r:id="rId7"/>
    <p:sldId id="276" r:id="rId8"/>
    <p:sldId id="278" r:id="rId9"/>
    <p:sldId id="279" r:id="rId10"/>
    <p:sldId id="25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9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997242" y="404739"/>
            <a:ext cx="8757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7383" y="352697"/>
            <a:ext cx="1158675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 smtClean="0"/>
          </a:p>
          <a:p>
            <a:pPr algn="ctr"/>
            <a:r>
              <a:rPr lang="ru-RU" sz="2800" b="1" dirty="0" smtClean="0"/>
              <a:t>МАДОУ «Детский сад №161 комбинированного вида» Приволжского района г.Казани</a:t>
            </a:r>
          </a:p>
          <a:p>
            <a:pPr algn="ctr"/>
            <a:endParaRPr lang="ru-RU" sz="3200" b="1" dirty="0" smtClean="0"/>
          </a:p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Комплекс утренней гимнастики </a:t>
            </a:r>
            <a:r>
              <a:rPr lang="ru-RU" sz="3200" b="1" dirty="0" smtClean="0"/>
              <a:t>в </a:t>
            </a:r>
            <a:r>
              <a:rPr lang="ru-RU" sz="3200" b="1" smtClean="0"/>
              <a:t>старшей  </a:t>
            </a:r>
            <a:r>
              <a:rPr lang="ru-RU" sz="3200" b="1" dirty="0" smtClean="0"/>
              <a:t>группе</a:t>
            </a:r>
            <a:endParaRPr lang="ru-RU" sz="3200" b="1" dirty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633537" y="4126832"/>
            <a:ext cx="73000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r"/>
            <a:r>
              <a:rPr lang="ru-RU" dirty="0" smtClean="0"/>
              <a:t>Подготовила: инструктор по физической культуре       </a:t>
            </a:r>
            <a:r>
              <a:rPr lang="ru-RU" dirty="0" err="1" smtClean="0"/>
              <a:t>Сибгатуллина</a:t>
            </a:r>
            <a:r>
              <a:rPr lang="ru-RU" dirty="0" smtClean="0"/>
              <a:t> А.Н.(</a:t>
            </a:r>
            <a:r>
              <a:rPr lang="en-US" dirty="0" smtClean="0"/>
              <a:t>I </a:t>
            </a:r>
            <a:r>
              <a:rPr lang="ru-RU" dirty="0" smtClean="0"/>
              <a:t>кв.категория)</a:t>
            </a:r>
          </a:p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137485" y="6087980"/>
            <a:ext cx="1419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7008524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.depositphotos.com/2547101/2901/v/950/depositphotos_29019061-stock-illustration-seamless-pattern-with-healthy-lifesty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97536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0159" y="1205699"/>
            <a:ext cx="9823269" cy="3183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9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9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745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3" name="TextBox 2"/>
          <p:cNvSpPr txBox="1"/>
          <p:nvPr/>
        </p:nvSpPr>
        <p:spPr>
          <a:xfrm>
            <a:off x="397042" y="288758"/>
            <a:ext cx="1068404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должна быть утренняя гимнастика</a:t>
            </a:r>
          </a:p>
          <a:p>
            <a:pPr marL="514350" indent="-514350" algn="just">
              <a:buAutoNum type="arabicPeriod"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Регулярной, систематической.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Оздоровительный эффект достигается с помощью систематического выполнения.</a:t>
            </a:r>
          </a:p>
          <a:p>
            <a:pPr marL="514350" indent="-514350" algn="just">
              <a:buAutoNum type="arabicPeriod"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Умеренной.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упражнения желательно выполнять в умеренном темпе во избежание переутомления ребенка.</a:t>
            </a:r>
          </a:p>
          <a:p>
            <a:pPr marL="514350" indent="-514350" algn="just">
              <a:buAutoNum type="arabicPeriod"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Доступной.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должны быть знакомыми.</a:t>
            </a:r>
          </a:p>
          <a:p>
            <a:pPr marL="514350" indent="-514350" algn="just">
              <a:buAutoNum type="arabicPeriod"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поддержки интереса ребенка.</a:t>
            </a:r>
          </a:p>
          <a:p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598368" y="4448906"/>
            <a:ext cx="6217324" cy="212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918899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2969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 </a:t>
            </a:r>
            <a:r>
              <a:rPr lang="ru-RU" sz="2800" b="1" dirty="0" smtClean="0"/>
              <a:t> </a:t>
            </a:r>
            <a:r>
              <a:rPr lang="ru-RU" sz="2800" b="1" dirty="0" smtClean="0"/>
              <a:t>«Поклонись головой</a:t>
            </a:r>
            <a:r>
              <a:rPr lang="ru-RU" sz="2800" b="1" dirty="0" smtClean="0"/>
              <a:t>»</a:t>
            </a:r>
            <a:endParaRPr lang="ru-RU" sz="2800" dirty="0" smtClean="0"/>
          </a:p>
          <a:p>
            <a:r>
              <a:rPr lang="ru-RU" sz="2800" dirty="0" smtClean="0"/>
              <a:t>Исходное положение - </a:t>
            </a:r>
            <a:r>
              <a:rPr lang="ru-RU" sz="2800" dirty="0" smtClean="0"/>
              <a:t>ноги вместе, руки на </a:t>
            </a:r>
            <a:r>
              <a:rPr lang="ru-RU" sz="2800" dirty="0" smtClean="0"/>
              <a:t>поясе</a:t>
            </a:r>
            <a:endParaRPr lang="ru-RU" sz="2800" b="1" dirty="0" smtClean="0"/>
          </a:p>
          <a:p>
            <a:r>
              <a:rPr lang="ru-RU" sz="2800" b="1" dirty="0" smtClean="0"/>
              <a:t> </a:t>
            </a:r>
            <a:r>
              <a:rPr lang="ru-RU" sz="2800" dirty="0" smtClean="0"/>
              <a:t>1 - </a:t>
            </a:r>
            <a:r>
              <a:rPr lang="ru-RU" sz="2800" dirty="0" smtClean="0"/>
              <a:t>наклон головы </a:t>
            </a:r>
            <a:r>
              <a:rPr lang="ru-RU" sz="2800" dirty="0" smtClean="0"/>
              <a:t>вперед</a:t>
            </a:r>
          </a:p>
          <a:p>
            <a:r>
              <a:rPr lang="ru-RU" sz="2800" dirty="0" smtClean="0"/>
              <a:t> 2 - исходное положение</a:t>
            </a:r>
          </a:p>
          <a:p>
            <a:r>
              <a:rPr lang="ru-RU" sz="2800" dirty="0" smtClean="0"/>
              <a:t> 3 - </a:t>
            </a:r>
            <a:r>
              <a:rPr lang="ru-RU" sz="2800" dirty="0" smtClean="0"/>
              <a:t>наклон </a:t>
            </a:r>
            <a:r>
              <a:rPr lang="ru-RU" sz="2800" dirty="0" smtClean="0"/>
              <a:t>назад</a:t>
            </a:r>
          </a:p>
          <a:p>
            <a:r>
              <a:rPr lang="ru-RU" sz="2800" dirty="0" smtClean="0"/>
              <a:t> 4 - исходное положение</a:t>
            </a:r>
            <a:endParaRPr lang="ru-RU" sz="28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</a:t>
            </a:r>
            <a:r>
              <a:rPr lang="ru-RU" sz="2800" b="1" dirty="0" smtClean="0"/>
              <a:t>«Зонтик</a:t>
            </a:r>
            <a:r>
              <a:rPr lang="ru-RU" sz="2800" b="1" dirty="0" smtClean="0"/>
              <a:t>»</a:t>
            </a:r>
            <a:endParaRPr lang="ru-RU" sz="2800" dirty="0" smtClean="0"/>
          </a:p>
          <a:p>
            <a:r>
              <a:rPr lang="ru-RU" sz="2800" dirty="0" smtClean="0"/>
              <a:t> </a:t>
            </a:r>
            <a:r>
              <a:rPr lang="ru-RU" sz="2800" dirty="0" smtClean="0"/>
              <a:t>Исходное положение </a:t>
            </a:r>
            <a:r>
              <a:rPr lang="ru-RU" sz="2800" dirty="0" smtClean="0"/>
              <a:t>- ноги на ширине плеч, руки на </a:t>
            </a:r>
            <a:r>
              <a:rPr lang="ru-RU" sz="2800" dirty="0" smtClean="0"/>
              <a:t>поясе</a:t>
            </a:r>
            <a:endParaRPr lang="ru-RU" sz="2800" dirty="0" smtClean="0"/>
          </a:p>
          <a:p>
            <a:r>
              <a:rPr lang="ru-RU" sz="2800" dirty="0" smtClean="0"/>
              <a:t>1-3 –  наклон вправо, левая рука вверх ладонью </a:t>
            </a:r>
            <a:r>
              <a:rPr lang="ru-RU" sz="2800" dirty="0" smtClean="0"/>
              <a:t>вниз; </a:t>
            </a:r>
            <a:r>
              <a:rPr lang="ru-RU" sz="2800" dirty="0" smtClean="0"/>
              <a:t>наклон влево, правая рука вверх ладонью </a:t>
            </a:r>
            <a:r>
              <a:rPr lang="ru-RU" sz="2800" dirty="0" smtClean="0"/>
              <a:t>вниз</a:t>
            </a:r>
          </a:p>
          <a:p>
            <a:r>
              <a:rPr lang="ru-RU" sz="2800" dirty="0" smtClean="0"/>
              <a:t>2-4 </a:t>
            </a:r>
            <a:r>
              <a:rPr lang="ru-RU" sz="2800" dirty="0" smtClean="0"/>
              <a:t>– </a:t>
            </a:r>
            <a:r>
              <a:rPr lang="ru-RU" sz="2800" dirty="0" smtClean="0"/>
              <a:t>исходное положение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3831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 </a:t>
            </a:r>
            <a:r>
              <a:rPr lang="ru-RU" sz="2800" b="1" dirty="0" smtClean="0"/>
              <a:t>«Рывки руками»</a:t>
            </a:r>
            <a:r>
              <a:rPr lang="ru-RU" sz="2800" dirty="0" smtClean="0"/>
              <a:t> </a:t>
            </a:r>
          </a:p>
          <a:p>
            <a:r>
              <a:rPr lang="ru-RU" sz="2800" dirty="0" smtClean="0"/>
              <a:t>Исходное положение - </a:t>
            </a:r>
            <a:r>
              <a:rPr lang="ru-RU" sz="2800" dirty="0" smtClean="0"/>
              <a:t>ноги на ширине плеч, руки перед грудью, согнуты в </a:t>
            </a:r>
            <a:r>
              <a:rPr lang="ru-RU" sz="2800" dirty="0" smtClean="0"/>
              <a:t>локтях</a:t>
            </a:r>
          </a:p>
          <a:p>
            <a:r>
              <a:rPr lang="ru-RU" sz="2800" dirty="0" smtClean="0"/>
              <a:t>1 - </a:t>
            </a:r>
            <a:r>
              <a:rPr lang="ru-RU" sz="2800" dirty="0" smtClean="0"/>
              <a:t>рывок руками перед </a:t>
            </a:r>
            <a:r>
              <a:rPr lang="ru-RU" sz="2800" dirty="0" smtClean="0"/>
              <a:t>грудью</a:t>
            </a:r>
          </a:p>
          <a:p>
            <a:r>
              <a:rPr lang="ru-RU" sz="2800" dirty="0" smtClean="0"/>
              <a:t>2 - </a:t>
            </a:r>
            <a:r>
              <a:rPr lang="ru-RU" sz="2800" dirty="0" smtClean="0"/>
              <a:t>поворот вправо, прямые руки развести в стороны, то же </a:t>
            </a:r>
            <a:r>
              <a:rPr lang="ru-RU" sz="2800" dirty="0" smtClean="0"/>
              <a:t>влево</a:t>
            </a:r>
          </a:p>
          <a:p>
            <a:r>
              <a:rPr lang="ru-RU" sz="2800" dirty="0" smtClean="0"/>
              <a:t>3 - исходное положение</a:t>
            </a:r>
            <a:endParaRPr lang="ru-RU" sz="2800" dirty="0" smtClean="0"/>
          </a:p>
          <a:p>
            <a:endParaRPr lang="ru-RU" sz="28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4693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</a:t>
            </a:r>
            <a:r>
              <a:rPr lang="ru-RU" sz="2800" b="1" dirty="0" smtClean="0"/>
              <a:t> </a:t>
            </a:r>
            <a:r>
              <a:rPr lang="ru-RU" sz="2800" b="1" dirty="0" smtClean="0"/>
              <a:t>«Повороты»</a:t>
            </a:r>
            <a:endParaRPr lang="ru-RU" sz="2800" dirty="0" smtClean="0"/>
          </a:p>
          <a:p>
            <a:r>
              <a:rPr lang="ru-RU" sz="2800" dirty="0" smtClean="0"/>
              <a:t>Исходное положение - ноги </a:t>
            </a:r>
            <a:r>
              <a:rPr lang="ru-RU" sz="2800" dirty="0" smtClean="0"/>
              <a:t>на ширине плеч, руки на </a:t>
            </a:r>
            <a:r>
              <a:rPr lang="ru-RU" sz="2800" dirty="0" smtClean="0"/>
              <a:t>поясе</a:t>
            </a:r>
          </a:p>
          <a:p>
            <a:r>
              <a:rPr lang="ru-RU" sz="2800" dirty="0" smtClean="0"/>
              <a:t>1 - </a:t>
            </a:r>
            <a:r>
              <a:rPr lang="ru-RU" sz="2800" dirty="0" smtClean="0"/>
              <a:t>поворот вправо, </a:t>
            </a:r>
            <a:r>
              <a:rPr lang="ru-RU" sz="2800" dirty="0" smtClean="0"/>
              <a:t>правую руку </a:t>
            </a:r>
            <a:r>
              <a:rPr lang="ru-RU" sz="2800" dirty="0" smtClean="0"/>
              <a:t>за спину, левую – на </a:t>
            </a:r>
            <a:r>
              <a:rPr lang="ru-RU" sz="2800" dirty="0" smtClean="0"/>
              <a:t>правое плечо</a:t>
            </a:r>
          </a:p>
          <a:p>
            <a:r>
              <a:rPr lang="ru-RU" sz="2800" dirty="0" smtClean="0"/>
              <a:t>2 - исходное положение</a:t>
            </a:r>
          </a:p>
          <a:p>
            <a:r>
              <a:rPr lang="ru-RU" sz="2800" dirty="0" smtClean="0"/>
              <a:t>3 - </a:t>
            </a:r>
            <a:r>
              <a:rPr lang="ru-RU" sz="2800" dirty="0" smtClean="0"/>
              <a:t>то же в левую </a:t>
            </a:r>
            <a:r>
              <a:rPr lang="ru-RU" sz="2800" dirty="0" smtClean="0"/>
              <a:t>сторону</a:t>
            </a:r>
            <a:endParaRPr lang="ru-RU" sz="2800" dirty="0" smtClean="0"/>
          </a:p>
          <a:p>
            <a:r>
              <a:rPr lang="ru-RU" sz="2800" dirty="0" smtClean="0"/>
              <a:t> 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3769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«Наклоны – скручивания»</a:t>
            </a:r>
            <a:r>
              <a:rPr lang="ru-RU" sz="2800" dirty="0" smtClean="0"/>
              <a:t> </a:t>
            </a:r>
          </a:p>
          <a:p>
            <a:r>
              <a:rPr lang="ru-RU" sz="2800" dirty="0" smtClean="0"/>
              <a:t>Исходное положение - </a:t>
            </a:r>
            <a:r>
              <a:rPr lang="ru-RU" sz="2800" dirty="0" smtClean="0"/>
              <a:t>ноги на ширине плеч, руки на поясе</a:t>
            </a:r>
          </a:p>
          <a:p>
            <a:r>
              <a:rPr lang="ru-RU" sz="2800" dirty="0" smtClean="0"/>
              <a:t>1 - </a:t>
            </a:r>
            <a:r>
              <a:rPr lang="ru-RU" sz="2800" dirty="0" smtClean="0"/>
              <a:t>наклон вправо, левая рука над головой тянется вправо, правая – за спиной тянется </a:t>
            </a:r>
            <a:r>
              <a:rPr lang="ru-RU" sz="2800" dirty="0" smtClean="0"/>
              <a:t>влево</a:t>
            </a:r>
          </a:p>
          <a:p>
            <a:r>
              <a:rPr lang="ru-RU" sz="2800" dirty="0" smtClean="0"/>
              <a:t>2 - исходное положение</a:t>
            </a:r>
          </a:p>
          <a:p>
            <a:r>
              <a:rPr lang="ru-RU" sz="2800" dirty="0" smtClean="0"/>
              <a:t>3 - </a:t>
            </a:r>
            <a:r>
              <a:rPr lang="ru-RU" sz="2800" dirty="0" smtClean="0"/>
              <a:t>то же в левую </a:t>
            </a:r>
            <a:r>
              <a:rPr lang="ru-RU" sz="2800" dirty="0" smtClean="0"/>
              <a:t>сторону</a:t>
            </a:r>
            <a:endParaRPr lang="ru-RU" sz="2800" dirty="0" smtClean="0"/>
          </a:p>
          <a:p>
            <a:endParaRPr lang="ru-RU" sz="28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2908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«</a:t>
            </a:r>
            <a:r>
              <a:rPr lang="ru-RU" sz="2800" b="1" dirty="0" smtClean="0"/>
              <a:t>Стойкий оловянный солдатик»</a:t>
            </a:r>
            <a:endParaRPr lang="ru-RU" sz="2800" dirty="0" smtClean="0"/>
          </a:p>
          <a:p>
            <a:r>
              <a:rPr lang="ru-RU" sz="2800" dirty="0" smtClean="0"/>
              <a:t>Исходное положение - </a:t>
            </a:r>
            <a:r>
              <a:rPr lang="ru-RU" sz="2800" dirty="0" smtClean="0"/>
              <a:t>стоя на коленях, руки прижаты к туловищу.</a:t>
            </a:r>
          </a:p>
          <a:p>
            <a:r>
              <a:rPr lang="ru-RU" sz="2800" dirty="0" smtClean="0"/>
              <a:t>1- отклониться назад, </a:t>
            </a:r>
            <a:r>
              <a:rPr lang="ru-RU" sz="2800" dirty="0" smtClean="0"/>
              <a:t>задержаться</a:t>
            </a:r>
          </a:p>
          <a:p>
            <a:r>
              <a:rPr lang="ru-RU" sz="2800" dirty="0" smtClean="0"/>
              <a:t>2- исходное положение</a:t>
            </a:r>
            <a:endParaRPr lang="ru-RU" sz="2800" dirty="0" smtClean="0"/>
          </a:p>
          <a:p>
            <a:endParaRPr lang="ru-RU" sz="28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3646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Упражнение на </a:t>
            </a:r>
            <a:r>
              <a:rPr lang="ru-RU" sz="2800" b="1" dirty="0" smtClean="0"/>
              <a:t>дыхание «Качели</a:t>
            </a:r>
            <a:r>
              <a:rPr lang="ru-RU" sz="2800" b="1" dirty="0" smtClean="0"/>
              <a:t>»</a:t>
            </a:r>
            <a:endParaRPr lang="ru-RU" sz="2800" dirty="0" smtClean="0"/>
          </a:p>
          <a:p>
            <a:r>
              <a:rPr lang="ru-RU" sz="2800" dirty="0" smtClean="0"/>
              <a:t>Вдох и выдох – через нос.</a:t>
            </a:r>
          </a:p>
          <a:p>
            <a:r>
              <a:rPr lang="ru-RU" sz="2800" dirty="0" smtClean="0"/>
              <a:t>Взрослый произносит рифмовку:</a:t>
            </a:r>
          </a:p>
          <a:p>
            <a:r>
              <a:rPr lang="ru-RU" sz="2800" dirty="0" smtClean="0"/>
              <a:t>Качели вверх (вдох),</a:t>
            </a:r>
          </a:p>
          <a:p>
            <a:r>
              <a:rPr lang="ru-RU" sz="2800" dirty="0" smtClean="0"/>
              <a:t>Качели вниз (выдох),</a:t>
            </a:r>
          </a:p>
          <a:p>
            <a:r>
              <a:rPr lang="ru-RU" sz="2800" dirty="0" smtClean="0"/>
              <a:t>Крепче ты, дружок, держись.</a:t>
            </a:r>
          </a:p>
          <a:p>
            <a:endParaRPr lang="ru-RU" sz="2800" dirty="0" smtClean="0"/>
          </a:p>
          <a:p>
            <a:r>
              <a:rPr lang="ru-RU" sz="2000" dirty="0" smtClean="0"/>
              <a:t>Использованы материалы с сайта </a:t>
            </a:r>
            <a:r>
              <a:rPr lang="en-US" sz="2000" dirty="0" smtClean="0"/>
              <a:t>nsportal.ru</a:t>
            </a:r>
            <a:endParaRPr lang="ru-RU" sz="20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1673</TotalTime>
  <Words>211</Words>
  <Application>Microsoft Office PowerPoint</Application>
  <PresentationFormat>Произвольный</PresentationFormat>
  <Paragraphs>56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</dc:creator>
  <cp:lastModifiedBy>Userr</cp:lastModifiedBy>
  <cp:revision>114</cp:revision>
  <dcterms:created xsi:type="dcterms:W3CDTF">2016-11-20T13:11:58Z</dcterms:created>
  <dcterms:modified xsi:type="dcterms:W3CDTF">2020-04-25T07:40:23Z</dcterms:modified>
</cp:coreProperties>
</file>